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9" roundtripDataSignature="AMtx7mit3aqASNfkYYaQNlRbeOi6IbY8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F1011DF-8DDC-4669-B00E-821410BCD569}">
  <a:tblStyle styleId="{3F1011DF-8DDC-4669-B00E-821410BCD56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gea05a83ed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gea05a83edd_0_0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{3F1011DF-8DDC-4669-B00E-821410BCD569}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/>
                        <a:t>Look What They Did To My Stage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Setup Crew &amp; Marcel Englmaier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Look What They Did To My Stage</a:t>
                      </a:r>
                      <a:r>
                        <a:rPr lang="en-US" sz="1100" u="none" cap="none" strike="noStrike"/>
                        <a:t> is a 21 round, 105 point Comstock Long course. There are 10 USPSA targets and 1 steel target.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Handgun start position is standing with heels touching either set of marks 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and wrists below belt</a:t>
                      </a:r>
                      <a:r>
                        <a:rPr lang="en-US" sz="1100" u="none" cap="none" strike="noStrike"/>
                        <a:t>. Handgun loaded and holstered.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PCC start position 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is standing with heels touching either set of marks.</a:t>
                      </a:r>
                      <a:r>
                        <a:rPr lang="en-US" sz="1100" u="none" cap="none" strike="noStrike"/>
                        <a:t> 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PCC loaded with stock touching belt and muzzle pointed down 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, engage all targets from within the shooting area.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{3F1011DF-8DDC-4669-B00E-821410BCD569}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 u="none" cap="none" strike="noStrike"/>
                        <a:t>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 u="none" cap="none" strike="noStrike"/>
                        <a:t>A Tale of Three Three Windows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 u="none" cap="none" strike="noStrike"/>
                        <a:t>Marcel Englmaier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0" y="3173613"/>
            <a:ext cx="7010400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2002-08-21T12:11:08Z</dcterms:created>
  <dc:creator>Larry J. Eckert</dc:creator>
</cp:coreProperties>
</file>